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4FC9B-7766-4E79-84EB-FA7ACE1FC0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571AA9-792D-4324-967E-38238A113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CD18E-941A-4F73-8018-6E37E27B9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0C7C-C4D1-40F3-A473-49283641DC5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3EDE7-CC95-4D47-8C12-E74E64136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19D61-6A6E-4016-8A01-F6578616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7B34-F8D8-41DC-A9D2-2720A24B7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46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D44C7-1D30-4070-ABBB-68CF4E33B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458D8-B4C2-4C78-AE95-4C66A5E79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D8034-4290-4C63-A46E-01110CA8C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0C7C-C4D1-40F3-A473-49283641DC5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C0C6A-279C-49B9-A5C8-59DF5885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389F9-18B7-404D-830E-F3EB5B805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7B34-F8D8-41DC-A9D2-2720A24B7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71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F407AC-5482-4792-9417-1B10E6E76E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C339C-E3C6-4988-B409-50B84CFD8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EF866-79CC-4EA3-BDAB-9C866D157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0C7C-C4D1-40F3-A473-49283641DC5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462CC-EA6A-4AEE-A1CF-E578B0D94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148DD-834C-4BA7-B44A-66BBBF5B5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7B34-F8D8-41DC-A9D2-2720A24B7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0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B2757-149F-4E9A-905B-9500EDD1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F970A-D287-4BFA-9CBA-62311CCE2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15EC9-29A9-446F-BF08-4784C19F1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0C7C-C4D1-40F3-A473-49283641DC5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9F9BD-6FC1-477F-833E-158CAA6B5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1C598-38C3-48D3-BBAF-1D605C18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7B34-F8D8-41DC-A9D2-2720A24B7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31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6DD99-9D7A-4F1C-B48F-39F54BF23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C866F-300F-4EC6-96CC-C37A826E8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1094C-4483-4E9F-8EDC-A09FB503F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0C7C-C4D1-40F3-A473-49283641DC5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3C318-027D-4972-80C0-51CFC82E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A0A64-A34D-41AF-84C8-7C584176E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7B34-F8D8-41DC-A9D2-2720A24B7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6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B9C1-01EC-415E-8D14-3143A344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FC624-6912-40AF-8D19-F8E42B10A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B8A10A-0970-4C43-B08F-D6A6FD1FC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3B241B-FD1D-49C2-817D-0AD7D7F1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0C7C-C4D1-40F3-A473-49283641DC5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5E78E-A6B9-4956-AEEF-0ABD529EB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F0A421-B672-4604-9152-B9FFC807B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7B34-F8D8-41DC-A9D2-2720A24B7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93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6BE70-8EC8-4212-A661-209A5C4F4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6B57C-53C8-4E4C-8230-DDB4018AC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A3560-A742-40D8-9601-E8EB829A6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7C7C73-14F6-40B7-B995-B63B4449C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396EF7-72F9-42F4-959A-C7F672B1AF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31D816-E603-4930-92EE-434D08B98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0C7C-C4D1-40F3-A473-49283641DC5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1439B3-1B07-4662-84B2-4D01243A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2C3479-2D89-4849-AF26-8D17F61A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7B34-F8D8-41DC-A9D2-2720A24B7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25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8BE4-DA98-43E5-87AD-A294085E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456EF7-FF73-4224-9AA0-2C3E345A2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0C7C-C4D1-40F3-A473-49283641DC5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F6BC4-7D32-4AFF-BA1A-41724221F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FE8B9-4623-4889-99C8-2D873D02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7B34-F8D8-41DC-A9D2-2720A24B7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92254D-A650-4220-AB1A-17304AEBC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0C7C-C4D1-40F3-A473-49283641DC5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BB1542-5276-4B1D-BBBE-1F0276189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E079F-520B-4478-A5ED-5F00DF00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7B34-F8D8-41DC-A9D2-2720A24B7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20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7ABC-85E4-41B8-ACD0-014D798D6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A1092-705B-4ABB-BA54-A7550F660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44854-EB1B-4775-BDD3-2B60AF207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6DF8F-0F25-4030-B81F-6C3EF54E3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0C7C-C4D1-40F3-A473-49283641DC5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7C734-6527-4283-9755-8125363FD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31AAA-C600-4139-8AB1-822E7695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7B34-F8D8-41DC-A9D2-2720A24B7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27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2F721-B6CC-473F-AEDB-0D0804EC6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AB3621-D63D-49D2-9AD4-B21378CE8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E2836D-11E6-48E0-8067-E131138CD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8740B-2FA9-4F4A-B29E-A36909513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00C7C-C4D1-40F3-A473-49283641DC5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6F352-D688-494E-BFC1-B220CA3D4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09C3E-7B5E-4513-8600-3687B09A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77B34-F8D8-41DC-A9D2-2720A24B7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90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2A2CA-DD0A-456E-9E23-0274131BC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C4E8D-7CD8-4E0F-9B86-846682992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B4C88-7DB4-4100-9AB8-595880A764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00C7C-C4D1-40F3-A473-49283641DC5F}" type="datetimeFigureOut">
              <a:rPr lang="en-US" smtClean="0"/>
              <a:t>1/9/2020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7DE05-9E58-48C2-821C-02611FF4B2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15C76-1504-4D19-83E4-BAFB78335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77B34-F8D8-41DC-A9D2-2720A24B79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0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aloha75/8015842351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icago_Metropolitan_Are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scifi.stackexchange.com/questions/108546/what-does-the-small-picture-on-the-cover-of-comic-books-indicate" TargetMode="External"/><Relationship Id="rId3" Type="http://schemas.openxmlformats.org/officeDocument/2006/relationships/hyperlink" Target="https://en.wikipedia.org/wiki/Foursquare_(social_network)" TargetMode="External"/><Relationship Id="rId7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Regal_Winrock_Stadium_16_IMAX_%26_RPX_at_Night.jpg" TargetMode="External"/><Relationship Id="rId5" Type="http://schemas.openxmlformats.org/officeDocument/2006/relationships/image" Target="../media/image4.jpg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3B3DD6-89F6-482D-92B1-1BAF6B051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DF4E84-2DE1-4D64-8E24-BD3E61266BBA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flickr.com/photos/aloha75/8015842351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2DA2C-8340-4214-806D-E823DDFD5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36165"/>
            <a:ext cx="9144000" cy="973797"/>
          </a:xfrm>
          <a:solidFill>
            <a:schemeClr val="bg1"/>
          </a:solidFill>
        </p:spPr>
        <p:txBody>
          <a:bodyPr/>
          <a:lstStyle/>
          <a:p>
            <a:r>
              <a:rPr lang="en-US" b="1" dirty="0"/>
              <a:t>New Comic Book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4EC4F-BFFC-4621-9D8F-E055F6481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66890" y="3509962"/>
            <a:ext cx="2438400" cy="973797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D.Billings</a:t>
            </a:r>
            <a:endParaRPr lang="en-US" dirty="0"/>
          </a:p>
          <a:p>
            <a:r>
              <a:rPr lang="en-US" dirty="0"/>
              <a:t>Data Analyst</a:t>
            </a:r>
          </a:p>
        </p:txBody>
      </p:sp>
    </p:spTree>
    <p:extLst>
      <p:ext uri="{BB962C8B-B14F-4D97-AF65-F5344CB8AC3E}">
        <p14:creationId xmlns:p14="http://schemas.microsoft.com/office/powerpoint/2010/main" val="1780349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D6453-DB2D-4C63-878C-8CC6A387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7136B-175F-4D1F-AB21-0EB87E497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1830" cy="4351338"/>
          </a:xfrm>
        </p:spPr>
        <p:txBody>
          <a:bodyPr/>
          <a:lstStyle/>
          <a:p>
            <a:r>
              <a:rPr lang="en-US" dirty="0"/>
              <a:t>Investors want to open a new store in Wisconsin or N. Illinois</a:t>
            </a:r>
          </a:p>
          <a:p>
            <a:pPr lvl="1"/>
            <a:r>
              <a:rPr lang="en-US" dirty="0"/>
              <a:t>The prime locations are the cities of</a:t>
            </a:r>
          </a:p>
          <a:p>
            <a:pPr lvl="2"/>
            <a:r>
              <a:rPr lang="en-US" dirty="0"/>
              <a:t>Chicago</a:t>
            </a:r>
          </a:p>
          <a:p>
            <a:pPr lvl="2"/>
            <a:r>
              <a:rPr lang="en-US" dirty="0"/>
              <a:t>Madison</a:t>
            </a:r>
          </a:p>
          <a:p>
            <a:pPr lvl="2"/>
            <a:r>
              <a:rPr lang="en-US" dirty="0"/>
              <a:t>Milwaukee</a:t>
            </a:r>
          </a:p>
          <a:p>
            <a:r>
              <a:rPr lang="en-US" dirty="0"/>
              <a:t>We want to be </a:t>
            </a:r>
          </a:p>
          <a:p>
            <a:pPr lvl="1"/>
            <a:r>
              <a:rPr lang="en-US" dirty="0"/>
              <a:t>Considering where movie theaters are</a:t>
            </a:r>
          </a:p>
          <a:p>
            <a:pPr lvl="1"/>
            <a:r>
              <a:rPr lang="en-US" dirty="0"/>
              <a:t>Other comic book stores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C93D8-71B2-459B-A06C-2852A7067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88293" y="647747"/>
            <a:ext cx="3132306" cy="5136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F2DFB2-7686-42B9-867C-EFFE5F89AF95}"/>
              </a:ext>
            </a:extLst>
          </p:cNvPr>
          <p:cNvSpPr txBox="1"/>
          <p:nvPr/>
        </p:nvSpPr>
        <p:spPr>
          <a:xfrm>
            <a:off x="7688293" y="5546785"/>
            <a:ext cx="193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Chicago_Metropolitan_Area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85985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A77C4-7F15-442D-B5AE-30F950119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31D98-80BE-4C64-9543-50C0BC848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706" y="1773867"/>
            <a:ext cx="5976668" cy="4351338"/>
          </a:xfrm>
        </p:spPr>
        <p:txBody>
          <a:bodyPr/>
          <a:lstStyle/>
          <a:p>
            <a:r>
              <a:rPr lang="en-US" dirty="0" err="1"/>
              <a:t>FourSquare</a:t>
            </a:r>
            <a:r>
              <a:rPr lang="en-US" dirty="0"/>
              <a:t> provides the best location data available to determine the distances between stores in the three cities</a:t>
            </a:r>
          </a:p>
          <a:p>
            <a:pPr lvl="1"/>
            <a:r>
              <a:rPr lang="en-US" dirty="0"/>
              <a:t>We can locate all of the current stores and movie theaters</a:t>
            </a:r>
          </a:p>
          <a:p>
            <a:pPr lvl="2"/>
            <a:r>
              <a:rPr lang="en-US" dirty="0"/>
              <a:t>We want to locate where the mean </a:t>
            </a:r>
            <a:r>
              <a:rPr lang="en-US" dirty="0" err="1"/>
              <a:t>coordinations</a:t>
            </a:r>
            <a:r>
              <a:rPr lang="en-US" dirty="0"/>
              <a:t> for the movie theaters are so that our customers can come from any of the theaters and not just a small segment</a:t>
            </a:r>
          </a:p>
          <a:p>
            <a:pPr lvl="2"/>
            <a:r>
              <a:rPr lang="en-US" dirty="0"/>
              <a:t>We also want to be as far away from a competitor as possible as we build a brand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AFC1F8-03E8-4E8E-9A5A-2995A1A674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0626" y="1690688"/>
            <a:ext cx="4601066" cy="1763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8F5A6B-FDCF-4800-8496-FE5B1CD97177}"/>
              </a:ext>
            </a:extLst>
          </p:cNvPr>
          <p:cNvSpPr txBox="1"/>
          <p:nvPr/>
        </p:nvSpPr>
        <p:spPr>
          <a:xfrm>
            <a:off x="770616" y="3592342"/>
            <a:ext cx="46010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en.wikipedia.org/wiki/Foursquare_(social_network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5B0D32-C0D5-4985-BD1C-0F8C0CA5E3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08684" y="4133725"/>
            <a:ext cx="2613911" cy="14703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67860F-B3AA-4D31-93AE-0F0963ECE819}"/>
              </a:ext>
            </a:extLst>
          </p:cNvPr>
          <p:cNvSpPr txBox="1"/>
          <p:nvPr/>
        </p:nvSpPr>
        <p:spPr>
          <a:xfrm>
            <a:off x="586596" y="5685843"/>
            <a:ext cx="24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6" tooltip="https://en.wikipedia.org/wiki/File:Regal_Winrock_Stadium_16_IMAX_%26_RPX_at_Night.jpg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9129A1-5719-4F71-999E-61F79C29AC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749831" y="3584995"/>
            <a:ext cx="1553497" cy="23899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A18F9D-C440-4A77-974E-1F8B8ED4042D}"/>
              </a:ext>
            </a:extLst>
          </p:cNvPr>
          <p:cNvSpPr txBox="1"/>
          <p:nvPr/>
        </p:nvSpPr>
        <p:spPr>
          <a:xfrm>
            <a:off x="3749833" y="6127123"/>
            <a:ext cx="15534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8" tooltip="https://scifi.stackexchange.com/questions/108546/what-does-the-small-picture-on-the-cover-of-comic-books-indicate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10736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51D90-7C3C-47FC-A103-7311566B4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Chicago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C0B76-1A8F-4113-8313-5C7944A21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507"/>
          </a:xfrm>
        </p:spPr>
        <p:txBody>
          <a:bodyPr/>
          <a:lstStyle/>
          <a:p>
            <a:r>
              <a:rPr lang="en-US" dirty="0"/>
              <a:t>The most stores; the most theaters; store currently close to mean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C48A3-C8E2-4E24-9675-594CF310A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16" t="30062" r="35330" b="19623"/>
          <a:stretch/>
        </p:blipFill>
        <p:spPr>
          <a:xfrm>
            <a:off x="1423357" y="2803585"/>
            <a:ext cx="2786333" cy="34505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39190B-4EC6-4815-8290-FBD57AEB0CD9}"/>
              </a:ext>
            </a:extLst>
          </p:cNvPr>
          <p:cNvSpPr txBox="1"/>
          <p:nvPr/>
        </p:nvSpPr>
        <p:spPr>
          <a:xfrm>
            <a:off x="1732347" y="2381692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6974A-D50B-4789-945C-56324D3BB1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85" t="35930" r="41698" b="25912"/>
          <a:stretch/>
        </p:blipFill>
        <p:spPr>
          <a:xfrm>
            <a:off x="5273618" y="2566358"/>
            <a:ext cx="2708694" cy="26168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276790-AD77-4F86-9CFA-95221F3C64B4}"/>
              </a:ext>
            </a:extLst>
          </p:cNvPr>
          <p:cNvSpPr txBox="1"/>
          <p:nvPr/>
        </p:nvSpPr>
        <p:spPr>
          <a:xfrm>
            <a:off x="5193726" y="2329132"/>
            <a:ext cx="286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Comic Shops to Mean Movie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7A768E-F466-4461-B840-73B694C47DE2}"/>
              </a:ext>
            </a:extLst>
          </p:cNvPr>
          <p:cNvSpPr txBox="1"/>
          <p:nvPr/>
        </p:nvSpPr>
        <p:spPr>
          <a:xfrm>
            <a:off x="8903898" y="2988250"/>
            <a:ext cx="236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0.09545175878276443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5926FF-7196-438F-8466-36A9850C0AF1}"/>
              </a:ext>
            </a:extLst>
          </p:cNvPr>
          <p:cNvSpPr txBox="1"/>
          <p:nvPr/>
        </p:nvSpPr>
        <p:spPr>
          <a:xfrm>
            <a:off x="9402792" y="2566358"/>
            <a:ext cx="136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95CA8A-E4C9-4C84-9F5E-8CF98F701A34}"/>
              </a:ext>
            </a:extLst>
          </p:cNvPr>
          <p:cNvSpPr txBox="1"/>
          <p:nvPr/>
        </p:nvSpPr>
        <p:spPr>
          <a:xfrm>
            <a:off x="9402791" y="3357582"/>
            <a:ext cx="136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MINIMUM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AF18A-ED43-4659-9035-5A73A2A2DA1F}"/>
              </a:ext>
            </a:extLst>
          </p:cNvPr>
          <p:cNvSpPr txBox="1"/>
          <p:nvPr/>
        </p:nvSpPr>
        <p:spPr>
          <a:xfrm>
            <a:off x="8903897" y="3690136"/>
            <a:ext cx="236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0.02614300688037464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68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9288-7642-42D0-B47E-324E30426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Milwaukee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E87F3-E348-4B55-87E8-B86B66F0F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20" t="45157" r="34128" b="19497"/>
          <a:stretch/>
        </p:blipFill>
        <p:spPr>
          <a:xfrm>
            <a:off x="1043795" y="2587924"/>
            <a:ext cx="2993366" cy="2424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750B82-F529-4E53-A52D-D95EA2C1A0BC}"/>
              </a:ext>
            </a:extLst>
          </p:cNvPr>
          <p:cNvSpPr txBox="1"/>
          <p:nvPr/>
        </p:nvSpPr>
        <p:spPr>
          <a:xfrm>
            <a:off x="1456302" y="2218592"/>
            <a:ext cx="2415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 theater locations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72DBE36-6A85-4B9A-88E4-ED9E5EDEE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507"/>
          </a:xfrm>
        </p:spPr>
        <p:txBody>
          <a:bodyPr>
            <a:normAutofit fontScale="92500"/>
          </a:bodyPr>
          <a:lstStyle/>
          <a:p>
            <a:r>
              <a:rPr lang="en-US" dirty="0"/>
              <a:t>Less competition; minimum is close to average, which is larger than others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FB98A8-F774-477A-B80B-BC7D5AD27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928" t="50000" r="28317" b="19487"/>
          <a:stretch/>
        </p:blipFill>
        <p:spPr>
          <a:xfrm>
            <a:off x="4976446" y="2753651"/>
            <a:ext cx="3261946" cy="20925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FBB5CF-C407-441C-990D-9E47C1F99162}"/>
              </a:ext>
            </a:extLst>
          </p:cNvPr>
          <p:cNvSpPr txBox="1"/>
          <p:nvPr/>
        </p:nvSpPr>
        <p:spPr>
          <a:xfrm>
            <a:off x="5193726" y="2329132"/>
            <a:ext cx="286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Comic Shops to Mean Movie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305A11-7370-4173-ADA7-69D8F1DA6369}"/>
              </a:ext>
            </a:extLst>
          </p:cNvPr>
          <p:cNvSpPr txBox="1"/>
          <p:nvPr/>
        </p:nvSpPr>
        <p:spPr>
          <a:xfrm>
            <a:off x="8903898" y="2988250"/>
            <a:ext cx="236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0.04999490929035806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2FED7-0CC1-483E-91F2-5EF06FD49939}"/>
              </a:ext>
            </a:extLst>
          </p:cNvPr>
          <p:cNvSpPr txBox="1"/>
          <p:nvPr/>
        </p:nvSpPr>
        <p:spPr>
          <a:xfrm>
            <a:off x="9402792" y="2566358"/>
            <a:ext cx="136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41A0EE-B12A-47E4-9128-2C6CE66D4BFC}"/>
              </a:ext>
            </a:extLst>
          </p:cNvPr>
          <p:cNvSpPr txBox="1"/>
          <p:nvPr/>
        </p:nvSpPr>
        <p:spPr>
          <a:xfrm>
            <a:off x="9402791" y="3357582"/>
            <a:ext cx="136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MINIMUM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8B8E94-E47E-4487-9DC2-E8FC48176A9C}"/>
              </a:ext>
            </a:extLst>
          </p:cNvPr>
          <p:cNvSpPr txBox="1"/>
          <p:nvPr/>
        </p:nvSpPr>
        <p:spPr>
          <a:xfrm>
            <a:off x="8903897" y="3690136"/>
            <a:ext cx="236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0.03183524650700028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171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0962-E358-4CC9-87E8-597A7BE0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CB608-967D-4FB6-BF3D-E089CB99C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36" t="51070" r="40142" b="19245"/>
          <a:stretch/>
        </p:blipFill>
        <p:spPr>
          <a:xfrm>
            <a:off x="838200" y="2583483"/>
            <a:ext cx="3385865" cy="2296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25BD07-6F1F-4317-9B39-83370782D0FE}"/>
              </a:ext>
            </a:extLst>
          </p:cNvPr>
          <p:cNvSpPr txBox="1"/>
          <p:nvPr/>
        </p:nvSpPr>
        <p:spPr>
          <a:xfrm>
            <a:off x="1456302" y="2218592"/>
            <a:ext cx="2415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 theater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161195-C6B8-4CEE-832D-39AD99EF3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80" t="35975" r="33703" b="30566"/>
          <a:stretch/>
        </p:blipFill>
        <p:spPr>
          <a:xfrm>
            <a:off x="4504767" y="2587924"/>
            <a:ext cx="3793845" cy="2294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830398-4378-4E28-B99C-5AA4C78554F8}"/>
              </a:ext>
            </a:extLst>
          </p:cNvPr>
          <p:cNvSpPr txBox="1"/>
          <p:nvPr/>
        </p:nvSpPr>
        <p:spPr>
          <a:xfrm>
            <a:off x="4967450" y="2218592"/>
            <a:ext cx="286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Comic Shops to Mean Movie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59A31-5014-43FB-986E-4245DD22ED74}"/>
              </a:ext>
            </a:extLst>
          </p:cNvPr>
          <p:cNvSpPr txBox="1"/>
          <p:nvPr/>
        </p:nvSpPr>
        <p:spPr>
          <a:xfrm>
            <a:off x="8903898" y="2988250"/>
            <a:ext cx="236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0.06281748553155962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12D763-B208-49A8-87E9-F3C8CFD75325}"/>
              </a:ext>
            </a:extLst>
          </p:cNvPr>
          <p:cNvSpPr txBox="1"/>
          <p:nvPr/>
        </p:nvSpPr>
        <p:spPr>
          <a:xfrm>
            <a:off x="9402792" y="2566358"/>
            <a:ext cx="136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DBF760-6D39-4AD3-9115-A426540A525D}"/>
              </a:ext>
            </a:extLst>
          </p:cNvPr>
          <p:cNvSpPr txBox="1"/>
          <p:nvPr/>
        </p:nvSpPr>
        <p:spPr>
          <a:xfrm>
            <a:off x="9402791" y="3357582"/>
            <a:ext cx="1365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MINIMUM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E43FD5-3D1E-4163-BC31-3E9EB8A9903B}"/>
              </a:ext>
            </a:extLst>
          </p:cNvPr>
          <p:cNvSpPr txBox="1"/>
          <p:nvPr/>
        </p:nvSpPr>
        <p:spPr>
          <a:xfrm>
            <a:off x="8903897" y="3690136"/>
            <a:ext cx="236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0.02611399863260902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E34F052-52D0-4E2F-AED3-FDD45BDFF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3507"/>
          </a:xfrm>
        </p:spPr>
        <p:txBody>
          <a:bodyPr>
            <a:normAutofit/>
          </a:bodyPr>
          <a:lstStyle/>
          <a:p>
            <a:r>
              <a:rPr lang="en-US" dirty="0"/>
              <a:t>Outliers far from movie theaters; competition closest of three</a:t>
            </a:r>
          </a:p>
        </p:txBody>
      </p:sp>
    </p:spTree>
    <p:extLst>
      <p:ext uri="{BB962C8B-B14F-4D97-AF65-F5344CB8AC3E}">
        <p14:creationId xmlns:p14="http://schemas.microsoft.com/office/powerpoint/2010/main" val="2993684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13743-6DC0-429C-A710-9B96FE2F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C77B7-5E0A-4347-9434-646114A20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Milwaukee offers us the best location</a:t>
            </a:r>
          </a:p>
          <a:p>
            <a:pPr lvl="1"/>
            <a:r>
              <a:rPr lang="en-US" dirty="0"/>
              <a:t>Most of the shops are equidistant from the mean coordinate of the theaters</a:t>
            </a:r>
          </a:p>
          <a:p>
            <a:pPr lvl="1"/>
            <a:r>
              <a:rPr lang="en-US" dirty="0"/>
              <a:t>With only four in the city, we have less competition with a good number of theaters</a:t>
            </a:r>
          </a:p>
          <a:p>
            <a:pPr lvl="1"/>
            <a:r>
              <a:rPr lang="en-US" dirty="0"/>
              <a:t>If we open a store near the mean, we won’t have nearby competition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72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300</Words>
  <Application>Microsoft Office PowerPoint</Application>
  <PresentationFormat>Widescreen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New Comic Book Shop</vt:lpstr>
      <vt:lpstr>Goals</vt:lpstr>
      <vt:lpstr>Methodology</vt:lpstr>
      <vt:lpstr>Chicago</vt:lpstr>
      <vt:lpstr>Milwaukee</vt:lpstr>
      <vt:lpstr>Madison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Comic Book Shop</dc:title>
  <dc:creator>Dan Billings</dc:creator>
  <cp:lastModifiedBy>Dan Billings</cp:lastModifiedBy>
  <cp:revision>2</cp:revision>
  <dcterms:created xsi:type="dcterms:W3CDTF">2020-01-09T21:20:17Z</dcterms:created>
  <dcterms:modified xsi:type="dcterms:W3CDTF">2020-01-09T21:38:32Z</dcterms:modified>
</cp:coreProperties>
</file>